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1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896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778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956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87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771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7442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4572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3996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78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4/30/16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298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12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4/30/16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505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7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601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684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94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52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47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  <p:sldLayoutId id="2147483783" r:id="rId12"/>
    <p:sldLayoutId id="2147483784" r:id="rId13"/>
    <p:sldLayoutId id="2147483785" r:id="rId14"/>
    <p:sldLayoutId id="2147483786" r:id="rId15"/>
    <p:sldLayoutId id="2147483787" r:id="rId16"/>
    <p:sldLayoutId id="214748378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Pain Management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Submitted By</a:t>
            </a:r>
          </a:p>
          <a:p>
            <a:r>
              <a:rPr lang="en-US" dirty="0" err="1" smtClean="0"/>
              <a:t>Shivam</a:t>
            </a:r>
            <a:r>
              <a:rPr lang="en-US" dirty="0" smtClean="0"/>
              <a:t> </a:t>
            </a:r>
            <a:r>
              <a:rPr lang="en-US" dirty="0" err="1" smtClean="0"/>
              <a:t>Goel</a:t>
            </a:r>
            <a:endParaRPr lang="en-US" dirty="0" smtClean="0"/>
          </a:p>
          <a:p>
            <a:r>
              <a:rPr lang="en-US" dirty="0" smtClean="0"/>
              <a:t>Hari </a:t>
            </a:r>
            <a:r>
              <a:rPr lang="en-US" dirty="0" err="1" smtClean="0"/>
              <a:t>Charan</a:t>
            </a:r>
            <a:r>
              <a:rPr lang="en-US" dirty="0" smtClean="0"/>
              <a:t> </a:t>
            </a:r>
            <a:r>
              <a:rPr lang="en-US" dirty="0" err="1" smtClean="0"/>
              <a:t>Panjwani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179" y="0"/>
            <a:ext cx="84792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38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345" y="0"/>
            <a:ext cx="75832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57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703" y="0"/>
            <a:ext cx="7504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42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876" y="0"/>
            <a:ext cx="74886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96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1796" y="2569779"/>
            <a:ext cx="8651198" cy="3263462"/>
          </a:xfrm>
        </p:spPr>
        <p:txBody>
          <a:bodyPr/>
          <a:lstStyle/>
          <a:p>
            <a:pPr algn="r"/>
            <a:r>
              <a:rPr lang="en-US" b="1" dirty="0" smtClean="0">
                <a:solidFill>
                  <a:schemeClr val="tx1"/>
                </a:solidFill>
              </a:rPr>
              <a:t>THANK YOU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9322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iOS Application for Boston Medical Center Program for Integrative Medicine and Health Disparities which access </a:t>
            </a:r>
            <a:r>
              <a:rPr lang="en-US" dirty="0" err="1" smtClean="0"/>
              <a:t>cronic</a:t>
            </a:r>
            <a:r>
              <a:rPr lang="en-US" dirty="0" smtClean="0"/>
              <a:t> pain and </a:t>
            </a:r>
            <a:r>
              <a:rPr lang="en-US" dirty="0" err="1" smtClean="0"/>
              <a:t>cronic</a:t>
            </a:r>
            <a:r>
              <a:rPr lang="en-US" dirty="0" smtClean="0"/>
              <a:t> condition of patient on answers to selected list of question provided in application as suggested by doctor</a:t>
            </a:r>
          </a:p>
          <a:p>
            <a:r>
              <a:rPr lang="en-US" dirty="0" smtClean="0"/>
              <a:t>Answer selected will be submitted to doctor as a Report</a:t>
            </a:r>
          </a:p>
          <a:p>
            <a:r>
              <a:rPr lang="en-US" dirty="0" smtClean="0"/>
              <a:t>Based on the report doctor can add patient to related groups to initiate chat</a:t>
            </a:r>
          </a:p>
          <a:p>
            <a:r>
              <a:rPr lang="en-US" dirty="0" smtClean="0"/>
              <a:t>Based on answer app can provide the link of YouTube video which can ease the pain of patient.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33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Chat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User can chat to the groups added by doctor</a:t>
            </a:r>
          </a:p>
          <a:p>
            <a:r>
              <a:rPr lang="en-US" dirty="0"/>
              <a:t>User can send images from Photo Library or </a:t>
            </a:r>
            <a:r>
              <a:rPr lang="en-US" dirty="0" smtClean="0"/>
              <a:t>camera</a:t>
            </a:r>
          </a:p>
          <a:p>
            <a:r>
              <a:rPr lang="en-US" dirty="0" smtClean="0"/>
              <a:t>There can be public groups which are available for all the users</a:t>
            </a:r>
          </a:p>
          <a:p>
            <a:r>
              <a:rPr lang="en-US" dirty="0" smtClean="0"/>
              <a:t>Doctor will be monitoring the groups</a:t>
            </a:r>
          </a:p>
          <a:p>
            <a:r>
              <a:rPr lang="en-US" dirty="0" smtClean="0"/>
              <a:t>Chat Application has feature of push notification</a:t>
            </a:r>
          </a:p>
          <a:p>
            <a:r>
              <a:rPr lang="en-US" dirty="0" smtClean="0"/>
              <a:t>Implemented </a:t>
            </a:r>
            <a:r>
              <a:rPr lang="en-US" dirty="0" err="1" smtClean="0"/>
              <a:t>didEnterBackground</a:t>
            </a:r>
            <a:r>
              <a:rPr lang="en-US" dirty="0" smtClean="0"/>
              <a:t> ad </a:t>
            </a:r>
            <a:r>
              <a:rPr lang="en-US" dirty="0" err="1" smtClean="0"/>
              <a:t>didEnterForeground</a:t>
            </a:r>
            <a:r>
              <a:rPr lang="en-US" dirty="0" smtClean="0"/>
              <a:t> methods for application</a:t>
            </a:r>
          </a:p>
        </p:txBody>
      </p:sp>
    </p:spTree>
    <p:extLst>
      <p:ext uri="{BB962C8B-B14F-4D97-AF65-F5344CB8AC3E}">
        <p14:creationId xmlns:p14="http://schemas.microsoft.com/office/powerpoint/2010/main" val="1674950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QuickBlox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/>
              <a:t>Quickblox</a:t>
            </a:r>
            <a:r>
              <a:rPr lang="en-US" dirty="0"/>
              <a:t> is a cloud hosted platform (</a:t>
            </a:r>
            <a:r>
              <a:rPr lang="en-US" dirty="0" err="1"/>
              <a:t>PaaS</a:t>
            </a:r>
            <a:r>
              <a:rPr lang="en-US" dirty="0"/>
              <a:t>) designed to simplify your mobile application </a:t>
            </a:r>
            <a:r>
              <a:rPr lang="en-US" dirty="0" smtClean="0"/>
              <a:t>development </a:t>
            </a:r>
            <a:r>
              <a:rPr lang="en-US" dirty="0"/>
              <a:t>to add </a:t>
            </a:r>
            <a:r>
              <a:rPr lang="en-US" i="1" dirty="0" smtClean="0"/>
              <a:t>new functionality</a:t>
            </a:r>
            <a:r>
              <a:rPr lang="en-US" dirty="0"/>
              <a:t>, </a:t>
            </a:r>
            <a:r>
              <a:rPr lang="en-US" dirty="0" smtClean="0"/>
              <a:t>add</a:t>
            </a:r>
            <a:r>
              <a:rPr lang="en-US" dirty="0"/>
              <a:t> </a:t>
            </a:r>
            <a:r>
              <a:rPr lang="en-US" i="1" dirty="0"/>
              <a:t>scalability</a:t>
            </a:r>
            <a:r>
              <a:rPr lang="en-US" dirty="0"/>
              <a:t>, and quicken time to </a:t>
            </a:r>
            <a:r>
              <a:rPr lang="en-US" i="1" dirty="0"/>
              <a:t>market</a:t>
            </a:r>
            <a:r>
              <a:rPr lang="en-US" dirty="0"/>
              <a:t> </a:t>
            </a:r>
            <a:endParaRPr lang="en-US" dirty="0" smtClean="0"/>
          </a:p>
          <a:p>
            <a:r>
              <a:rPr lang="en-US" dirty="0"/>
              <a:t>Cloud based app Content Management System (</a:t>
            </a:r>
            <a:r>
              <a:rPr lang="en-US" dirty="0" smtClean="0"/>
              <a:t>CMS)CMS </a:t>
            </a:r>
            <a:r>
              <a:rPr lang="en-US" dirty="0"/>
              <a:t>editor (easily manage text and rich media content within your apps – No need to constantly republish with every change</a:t>
            </a:r>
            <a:r>
              <a:rPr lang="en-US" dirty="0" smtClean="0"/>
              <a:t>!)</a:t>
            </a:r>
          </a:p>
          <a:p>
            <a:r>
              <a:rPr lang="en-US" dirty="0"/>
              <a:t>The connections are protected by </a:t>
            </a:r>
            <a:r>
              <a:rPr lang="en-US" dirty="0" smtClean="0"/>
              <a:t>secure </a:t>
            </a:r>
            <a:r>
              <a:rPr lang="en-US" dirty="0"/>
              <a:t>connection protocol</a:t>
            </a:r>
            <a:r>
              <a:rPr lang="en-US" dirty="0" smtClean="0"/>
              <a:t>,</a:t>
            </a:r>
            <a:r>
              <a:rPr lang="en-US" dirty="0"/>
              <a:t> a modification of </a:t>
            </a:r>
            <a:r>
              <a:rPr lang="en-US" dirty="0" err="1" smtClean="0"/>
              <a:t>OAuth</a:t>
            </a:r>
            <a:r>
              <a:rPr lang="en-US" dirty="0" smtClean="0"/>
              <a:t>,</a:t>
            </a:r>
            <a:r>
              <a:rPr lang="en-US" dirty="0"/>
              <a:t> </a:t>
            </a:r>
            <a:r>
              <a:rPr lang="en-US" dirty="0" smtClean="0"/>
              <a:t>there </a:t>
            </a:r>
            <a:r>
              <a:rPr lang="en-US" dirty="0"/>
              <a:t>is additional security in the case of the latter as you own your data and user </a:t>
            </a:r>
            <a:r>
              <a:rPr lang="en-US" dirty="0" smtClean="0"/>
              <a:t>base,</a:t>
            </a:r>
            <a:r>
              <a:rPr lang="en-US" dirty="0"/>
              <a:t> </a:t>
            </a:r>
            <a:r>
              <a:rPr lang="en-US" dirty="0" smtClean="0"/>
              <a:t>there </a:t>
            </a:r>
            <a:r>
              <a:rPr lang="en-US" dirty="0"/>
              <a:t>is also a system of automated backups allowing us to restore your data within a few hours if something outstanding happens. You may also export your data to XML at any time through your backend </a:t>
            </a:r>
            <a:r>
              <a:rPr lang="en-US" dirty="0" smtClean="0"/>
              <a:t>panel.</a:t>
            </a:r>
            <a:r>
              <a:rPr lang="en-US" dirty="0"/>
              <a:t/>
            </a:r>
            <a:br>
              <a:rPr lang="en-US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6480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can watch YouTube video of the links provided my doctor</a:t>
            </a:r>
          </a:p>
          <a:p>
            <a:r>
              <a:rPr lang="en-US" dirty="0" smtClean="0"/>
              <a:t>User can watch the video provided by the doctor</a:t>
            </a:r>
          </a:p>
          <a:p>
            <a:r>
              <a:rPr lang="en-US" dirty="0"/>
              <a:t>Feedback of Video from user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40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Enhancement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Login(Database Modification)</a:t>
            </a:r>
          </a:p>
          <a:p>
            <a:r>
              <a:rPr lang="en-US" dirty="0" smtClean="0"/>
              <a:t>Edit User Profile</a:t>
            </a:r>
          </a:p>
          <a:p>
            <a:r>
              <a:rPr lang="en-US" dirty="0" smtClean="0"/>
              <a:t>Report Creation on answer submit</a:t>
            </a:r>
          </a:p>
          <a:p>
            <a:r>
              <a:rPr lang="en-US" dirty="0" smtClean="0"/>
              <a:t>Modified the Program Detail Page</a:t>
            </a:r>
          </a:p>
          <a:p>
            <a:r>
              <a:rPr lang="en-US" dirty="0" smtClean="0"/>
              <a:t>Adding User to Patient profile on server side.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28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541477" y="23774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132" y="462892"/>
            <a:ext cx="6542690" cy="639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00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923" y="0"/>
            <a:ext cx="78669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836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599" y="0"/>
            <a:ext cx="68001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87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527</TotalTime>
  <Words>198</Words>
  <Application>Microsoft Macintosh PowerPoint</Application>
  <PresentationFormat>Widescreen</PresentationFormat>
  <Paragraphs>31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 Boardroom</vt:lpstr>
      <vt:lpstr>Pain Management</vt:lpstr>
      <vt:lpstr>Introduction</vt:lpstr>
      <vt:lpstr>Chat Application</vt:lpstr>
      <vt:lpstr>QuickBlox</vt:lpstr>
      <vt:lpstr>Video </vt:lpstr>
      <vt:lpstr>Enhancement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Pain Management</dc:title>
  <dc:creator>Shivam Goel</dc:creator>
  <cp:lastModifiedBy>Hari Charan Panjwani</cp:lastModifiedBy>
  <cp:revision>12</cp:revision>
  <dcterms:created xsi:type="dcterms:W3CDTF">2016-04-30T04:40:42Z</dcterms:created>
  <dcterms:modified xsi:type="dcterms:W3CDTF">2016-04-30T21:49:47Z</dcterms:modified>
</cp:coreProperties>
</file>

<file path=docProps/thumbnail.jpeg>
</file>